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66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/>
      <p:regular r:id="rId18"/>
    </p:embeddedFont>
    <p:embeddedFont>
      <p:font typeface="Calibri" panose="020F0502020204030204"/>
      <p:regular r:id="rId19"/>
    </p:embeddedFont>
    <p:embeddedFont>
      <p:font typeface="EB Garamond" panose="00000500000000000000"/>
      <p:regular r:id="rId20"/>
      <p:bold r:id="rId21"/>
      <p:italic r:id="rId22"/>
      <p:boldItalic r:id="rId23"/>
    </p:embeddedFont>
    <p:embeddedFont>
      <p:font typeface="EB Garamond Medium" panose="00000600000000000000"/>
      <p:regular r:id="rId24"/>
    </p:embeddedFont>
    <p:embeddedFont>
      <p:font typeface="EB Garamond SemiBold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lang="en-US" sz="1400" b="1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lang="en-US" sz="5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github.com/Yugasana/Social-Media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1578429"/>
            <a:ext cx="3689400" cy="22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  <p:sp>
        <p:nvSpPr>
          <p:cNvPr id="5" name="Google Shape;1832;p209"/>
          <p:cNvSpPr txBox="1"/>
          <p:nvPr/>
        </p:nvSpPr>
        <p:spPr>
          <a:xfrm>
            <a:off x="261245" y="217622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/>
            <a:r>
              <a:rPr lang="en-IN" dirty="0"/>
              <a:t>“Social Media 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956" y="4816017"/>
            <a:ext cx="4520293" cy="61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2165" y="209460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+mj-lt"/>
            </a:pPr>
            <a:r>
              <a:rPr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https://github.com/Yugasana/Social-Media.git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  <a:endParaRPr lang="en-US"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  provides an opportunity for business and individuals to connect with their audience and build brand awarness.</a:t>
            </a:r>
            <a:endParaRPr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7734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Sachin.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Yuga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Bharathi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Sudharsana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244928" y="860777"/>
            <a:ext cx="9144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User Registration and Profile Creation: </a:t>
            </a:r>
            <a:r>
              <a:rPr lang="en-IN" dirty="0"/>
              <a:t>The ability for users to create and manage their own profiles with personal information, profile picture, interests, and other details.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Social Networking: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The ability for users to connect with friends and other users, follow pages, groups, or celebrities, and interact with them by commenting, liking, or sharing posts.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Content Sharing:</a:t>
            </a:r>
            <a:r>
              <a:rPr lang="en-IN" dirty="0"/>
              <a:t> The ability for users to share text, photos, videos, audio, and other multimedia content on their profiles, groups, or pages.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Customer Support:</a:t>
            </a:r>
            <a:r>
              <a:rPr lang="en-IN" dirty="0"/>
              <a:t> The ability for users to contact customer support, report bugs or issues, and receive help or feedback from the social media platform’s support team.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: The speed and responsiveness of the platform, including page load times, media uploads, and processing times.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: The measures taken by the platform to protect user data, prevent unauthorized access or hacking attempts, and maintain the privacy of user information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Availability</a:t>
            </a:r>
            <a:r>
              <a:rPr lang="en-IN" dirty="0"/>
              <a:t>: The ability of the platform to be accessible and functional 24/7 without downtime or interruptions.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Usability</a:t>
            </a:r>
            <a:r>
              <a:rPr lang="en-IN" dirty="0"/>
              <a:t>: The ease of use and user-friendliness of the platform, including navigation, interface design, and accessibility.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Operating System</a:t>
            </a:r>
            <a:r>
              <a:rPr lang="en-IN" dirty="0"/>
              <a:t>: Social media platforms must run on a stable, secure, and scalable operating system, such as Linux, Windows, or </a:t>
            </a:r>
            <a:r>
              <a:rPr lang="en-IN" dirty="0" err="1"/>
              <a:t>macOS</a:t>
            </a:r>
            <a:r>
              <a:rPr lang="en-IN" dirty="0"/>
              <a:t>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Web Server</a:t>
            </a:r>
            <a:r>
              <a:rPr lang="en-IN" dirty="0"/>
              <a:t>: Social media platforms typically use a web server, such as Apache, Nginx, or IIS, to handle HTTP requests and responses and serve web pages and content.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Database Management System:</a:t>
            </a:r>
            <a:r>
              <a:rPr lang="en-IN" dirty="0"/>
              <a:t> Social media platforms require a reliable and scalable database management system, such as MySQL, PostgreSQL, or MongoDB, to store and retrieve user data, content, and metadata.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Front-End Technologies:</a:t>
            </a:r>
            <a:r>
              <a:rPr lang="en-IN" dirty="0"/>
              <a:t> Social media platforms use front-end technologies, such as HTML, CSS, JavaScript, and AJAX, to create dynamic and interactive user interfaces, as well as libraries and frameworks like jQuery, React, </a:t>
            </a:r>
            <a:r>
              <a:rPr lang="en-IN" dirty="0" err="1"/>
              <a:t>Vue.js</a:t>
            </a:r>
            <a:r>
              <a:rPr lang="en-IN" dirty="0"/>
              <a:t>, or Angular.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 “Social Media”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Servers</a:t>
            </a:r>
            <a:r>
              <a:rPr lang="en-IN" dirty="0"/>
              <a:t>: Social media platforms require one or more servers to host the web application, web server, and database management system.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: Social media platforms require a significant amount of storage space to store user data, media files, and other content. 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Network Equipment:</a:t>
            </a:r>
            <a:r>
              <a:rPr lang="en-IN" dirty="0"/>
              <a:t> Social media platforms require network equipment, such as routers, switches, and firewalls, to handle network traffic, enforce security policies, and ensure high availability and performance.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Backup and Recovery:</a:t>
            </a:r>
            <a:r>
              <a:rPr lang="en-IN" dirty="0"/>
              <a:t> Social media platforms require backup and recovery systems to ensure data protection and disaster recovery.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546802" y="767635"/>
            <a:ext cx="8175377" cy="22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2" y="311586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802" y="689300"/>
            <a:ext cx="817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0070C0"/>
                </a:solidFill>
              </a:rPr>
              <a:t>Create your profiles</a:t>
            </a:r>
            <a:r>
              <a:rPr lang="en-IN" dirty="0"/>
              <a:t>: Once you have chosen your social media platforms, you need to create your profiles. This involves setting up an account, choosing a profile picture, and filling out your bio and other profile information.</a:t>
            </a:r>
            <a:endParaRPr lang="en-IN" dirty="0"/>
          </a:p>
          <a:p>
            <a:pPr algn="l"/>
            <a:r>
              <a:rPr lang="en-IN" dirty="0">
                <a:solidFill>
                  <a:srgbClr val="0070C0"/>
                </a:solidFill>
              </a:rPr>
              <a:t>Build your following</a:t>
            </a:r>
            <a:r>
              <a:rPr lang="en-IN" dirty="0"/>
              <a:t>: In order to get the most out of social media, you need to build a following of engaged and interested users. This may involve using hashtags, running promotions, and engaging with your followers.</a:t>
            </a:r>
            <a:endParaRPr lang="en-IN" dirty="0"/>
          </a:p>
          <a:p>
            <a:pPr algn="l"/>
            <a:r>
              <a:rPr lang="en-IN" dirty="0">
                <a:solidFill>
                  <a:srgbClr val="0070C0"/>
                </a:solidFill>
              </a:rPr>
              <a:t>Measure and optimize:</a:t>
            </a:r>
            <a:r>
              <a:rPr lang="en-IN" dirty="0"/>
              <a:t> Finally, you need to measure your social media performance and optimize your strategy based on what is working 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21820" y="3386358"/>
            <a:ext cx="81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key to success on social media is creating and curating relevant, interesting, and engaging content for your target audience. Building a following of engaged users, monitoring and engaging with followers, and measuring and optimizing social media performance are also important steps to building a successful social media presence. Overall, social media provides an opportunity for businesses and individuals to connect with their audience and build brand awareness, drive website traffic, and engage with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4926</Words>
  <Application>WPS Presentation</Application>
  <PresentationFormat>On-screen Show (16:9)</PresentationFormat>
  <Paragraphs>134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Microsoft YaHei</vt:lpstr>
      <vt:lpstr>Arial Unicode MS</vt:lpstr>
      <vt:lpstr>Simple Light</vt:lpstr>
      <vt:lpstr>PowerPoint 演示文稿</vt:lpstr>
      <vt:lpstr>Your Project Name</vt:lpstr>
      <vt:lpstr>PowerPoint 演示文稿</vt:lpstr>
      <vt:lpstr>SRS for “Social Media"</vt:lpstr>
      <vt:lpstr>SRS for “Social Media"</vt:lpstr>
      <vt:lpstr>SRS for “Social Media"</vt:lpstr>
      <vt:lpstr>SRS for  “Social Media”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Administrator</cp:lastModifiedBy>
  <cp:revision>7</cp:revision>
  <dcterms:created xsi:type="dcterms:W3CDTF">2020-08-13T11:21:00Z</dcterms:created>
  <dcterms:modified xsi:type="dcterms:W3CDTF">2023-03-09T14:46:26Z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3EE86ED1295040E9B64BD8B7C96E8FC6</vt:lpwstr>
  </property>
  <property fmtid="{D5CDD505-2E9C-101B-9397-08002B2CF9AE}" pid="3" name="KSOProductBuildVer">
    <vt:lpwstr>1033-11.2.0.11341</vt:lpwstr>
  </property>
</Properties>
</file>